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5" r:id="rId2"/>
    <p:sldId id="258" r:id="rId3"/>
    <p:sldId id="259" r:id="rId4"/>
    <p:sldId id="260" r:id="rId5"/>
    <p:sldId id="284" r:id="rId6"/>
    <p:sldId id="270" r:id="rId7"/>
    <p:sldId id="261" r:id="rId8"/>
    <p:sldId id="271" r:id="rId9"/>
    <p:sldId id="274" r:id="rId10"/>
    <p:sldId id="275" r:id="rId11"/>
    <p:sldId id="277" r:id="rId12"/>
    <p:sldId id="278" r:id="rId13"/>
    <p:sldId id="279" r:id="rId14"/>
    <p:sldId id="280" r:id="rId15"/>
    <p:sldId id="267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D5622A"/>
    <a:srgbClr val="005B7F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0" autoAdjust="0"/>
    <p:restoredTop sz="93895" autoAdjust="0"/>
  </p:normalViewPr>
  <p:slideViewPr>
    <p:cSldViewPr showGuides="1">
      <p:cViewPr varScale="1">
        <p:scale>
          <a:sx n="106" d="100"/>
          <a:sy n="106" d="100"/>
        </p:scale>
        <p:origin x="1812" y="8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7/31/2017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88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CF3BA-D67F-4804-8FB1-DC2C35ACEAF9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8A62E4-F75C-4B1B-A938-74324BFB5D89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CF3BA-D67F-4804-8FB1-DC2C35ACEAF9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CF3BA-D67F-4804-8FB1-DC2C35ACEAF9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A7E3D-A686-4D82-B004-B3CAC9B05FDD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E4B71F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E4B71F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F6783BC4-09F1-48BF-BCFB-352E7777F8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0200" y="152663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</p:spTree>
    <p:extLst>
      <p:ext uri="{BB962C8B-B14F-4D97-AF65-F5344CB8AC3E}">
        <p14:creationId xmlns:p14="http://schemas.microsoft.com/office/powerpoint/2010/main" val="236728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9144000" cy="1600200"/>
          </a:xfrm>
        </p:spPr>
        <p:txBody>
          <a:bodyPr>
            <a:normAutofit/>
          </a:bodyPr>
          <a:lstStyle/>
          <a:p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  <a:latin typeface="Impact" pitchFamily="34" charset="0"/>
              </a:rPr>
              <a:t>Chapter 1    Introduction to the Law </a:t>
            </a:r>
            <a:endParaRPr lang="en-US" cap="small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  <a:latin typeface="Impact" pitchFamily="34" charset="0"/>
            </a:endParaRP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8A7045"/>
                </a:solidFill>
              </a:rPr>
              <a:t>         LO2            </a:t>
            </a:r>
            <a:r>
              <a:rPr lang="en-US"/>
              <a:t>Sources of American Law </a:t>
            </a:r>
            <a:r>
              <a:rPr lang="en-US" sz="4000" b="1">
                <a:latin typeface="+mn-lt"/>
              </a:rPr>
              <a:t>(5)</a:t>
            </a:r>
            <a:endParaRPr lang="en-US" b="1" dirty="0">
              <a:latin typeface="+mn-lt"/>
            </a:endParaRPr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The </a:t>
            </a:r>
            <a:r>
              <a:rPr lang="en-US"/>
              <a:t>Common Law.</a:t>
            </a:r>
            <a:endParaRPr lang="en-US" dirty="0"/>
          </a:p>
          <a:p>
            <a:pPr lvl="1"/>
            <a:r>
              <a:rPr lang="en-US" dirty="0"/>
              <a:t>Equity: </a:t>
            </a:r>
            <a:r>
              <a:rPr lang="en-US" sz="4000" u="sng" dirty="0"/>
              <a:t>Remedy at Law</a:t>
            </a:r>
            <a:r>
              <a:rPr lang="en-US" sz="4000"/>
              <a:t>. R</a:t>
            </a:r>
            <a:r>
              <a:rPr lang="en-US" sz="4000" b="0"/>
              <a:t>emedies </a:t>
            </a:r>
            <a:r>
              <a:rPr lang="en-US" sz="4000" b="0" dirty="0"/>
              <a:t>were restricted to damages in either money or property.</a:t>
            </a:r>
            <a:r>
              <a:rPr lang="en-US" sz="4000" dirty="0"/>
              <a:t> </a:t>
            </a:r>
          </a:p>
          <a:p>
            <a:pPr lvl="1"/>
            <a:r>
              <a:rPr lang="en-US" sz="4000" dirty="0"/>
              <a:t>Today: merge law and </a:t>
            </a:r>
            <a:r>
              <a:rPr lang="en-US" sz="4000"/>
              <a:t>equity.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8A7045"/>
                </a:solidFill>
              </a:rPr>
              <a:t>         LO2            </a:t>
            </a:r>
            <a:r>
              <a:rPr lang="en-US">
                <a:solidFill>
                  <a:prstClr val="white"/>
                </a:solidFill>
              </a:rPr>
              <a:t>Sources of American Law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(6)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Constitutional Law.</a:t>
            </a:r>
          </a:p>
          <a:p>
            <a:pPr lvl="1"/>
            <a:r>
              <a:rPr lang="en-US" sz="4000" dirty="0"/>
              <a:t>Found in text and cases arising from federal and state constitutions.</a:t>
            </a:r>
          </a:p>
          <a:p>
            <a:pPr lvl="1"/>
            <a:r>
              <a:rPr lang="en-US" sz="4000" dirty="0"/>
              <a:t>U.S. Constitution is the supreme law of the </a:t>
            </a:r>
            <a:r>
              <a:rPr lang="en-US" sz="4000"/>
              <a:t>land.</a:t>
            </a:r>
            <a:endParaRPr lang="en-US" sz="3600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A95BCB5C-E133-42D1-AF7D-A27F79B61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4064000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LO3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8A7045"/>
                </a:solidFill>
              </a:rPr>
              <a:t>         LO2            </a:t>
            </a:r>
            <a:r>
              <a:rPr lang="en-US">
                <a:solidFill>
                  <a:prstClr val="white"/>
                </a:solidFill>
              </a:rPr>
              <a:t>Sources of American Law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(7)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Statutory Law.</a:t>
            </a:r>
          </a:p>
          <a:p>
            <a:pPr lvl="1"/>
            <a:r>
              <a:rPr lang="en-US" dirty="0"/>
              <a:t>Laws enacted by federal and state legislatures.</a:t>
            </a:r>
          </a:p>
          <a:p>
            <a:pPr lvl="1"/>
            <a:r>
              <a:rPr lang="en-US" dirty="0"/>
              <a:t>Local ordinances.</a:t>
            </a:r>
          </a:p>
          <a:p>
            <a:pPr lvl="1"/>
            <a:r>
              <a:rPr lang="en-US" dirty="0"/>
              <a:t>Uniform Laws (e.g., Uniform Commercial </a:t>
            </a:r>
            <a:r>
              <a:rPr lang="en-US"/>
              <a:t>Code).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8A7045"/>
                </a:solidFill>
              </a:rPr>
              <a:t>         LO2            </a:t>
            </a:r>
            <a:r>
              <a:rPr lang="en-US">
                <a:solidFill>
                  <a:prstClr val="white"/>
                </a:solidFill>
              </a:rPr>
              <a:t>Sources of American Law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(8)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Administrative Law.</a:t>
            </a:r>
            <a:endParaRPr lang="en-US" sz="3600" dirty="0"/>
          </a:p>
          <a:p>
            <a:pPr lvl="1"/>
            <a:r>
              <a:rPr lang="en-US"/>
              <a:t>Rulemaking–Rules</a:t>
            </a:r>
            <a:r>
              <a:rPr lang="en-US" dirty="0"/>
              <a:t>, orders and decisions of administrative agencies, federal, state and local.</a:t>
            </a:r>
          </a:p>
          <a:p>
            <a:pPr lvl="1"/>
            <a:r>
              <a:rPr lang="en-US" dirty="0"/>
              <a:t>Administrative agencies can be independent regulatory agency such as the FDA</a:t>
            </a:r>
            <a:r>
              <a:rPr lang="en-US"/>
              <a:t>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8A7045"/>
                </a:solidFill>
              </a:rPr>
              <a:t>         LO2            </a:t>
            </a:r>
            <a:r>
              <a:rPr lang="en-US">
                <a:solidFill>
                  <a:prstClr val="white"/>
                </a:solidFill>
              </a:rPr>
              <a:t>Sources of American Law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(9)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Administrative Law.</a:t>
            </a:r>
            <a:endParaRPr lang="en-US" sz="3600" dirty="0"/>
          </a:p>
          <a:p>
            <a:pPr lvl="1"/>
            <a:r>
              <a:rPr lang="en-US"/>
              <a:t>Adjudication–agencies </a:t>
            </a:r>
            <a:r>
              <a:rPr lang="en-US" dirty="0"/>
              <a:t>make rules, then investigate and enforce the rules in administrative hearings.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dirty="0"/>
              <a:t>Civil Law versus Criminal Law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Civil Law and Criminal Law.</a:t>
            </a:r>
          </a:p>
          <a:p>
            <a:pPr lvl="1"/>
            <a:r>
              <a:rPr lang="en-US" dirty="0"/>
              <a:t>Civil: private rights and duties between persons and government.</a:t>
            </a:r>
          </a:p>
          <a:p>
            <a:pPr lvl="1"/>
            <a:r>
              <a:rPr lang="en-US" dirty="0"/>
              <a:t>Criminal: public wrongs against society.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Autofit/>
          </a:bodyPr>
          <a:lstStyle/>
          <a:p>
            <a:r>
              <a:rPr lang="en-US"/>
              <a:t> </a:t>
            </a:r>
            <a:r>
              <a:rPr lang="en-US" sz="400">
                <a:solidFill>
                  <a:srgbClr val="8A7045"/>
                </a:solidFill>
              </a:rPr>
              <a:t>LO4 </a:t>
            </a:r>
            <a:r>
              <a:rPr lang="en-US"/>
              <a:t>National Law </a:t>
            </a:r>
            <a:br>
              <a:rPr lang="en-US"/>
            </a:br>
            <a:r>
              <a:rPr lang="en-US"/>
              <a:t>Around the World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482600" y="51221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National. </a:t>
            </a:r>
            <a:endParaRPr lang="en-US" dirty="0"/>
          </a:p>
          <a:p>
            <a:pPr lvl="1"/>
            <a:r>
              <a:rPr lang="en-US" dirty="0"/>
              <a:t>Laws of a particular nation.</a:t>
            </a:r>
          </a:p>
          <a:p>
            <a:r>
              <a:rPr lang="en-US" dirty="0"/>
              <a:t>Civil vs. Common Law.</a:t>
            </a:r>
          </a:p>
          <a:p>
            <a:pPr lvl="1"/>
            <a:r>
              <a:rPr lang="en-US" dirty="0"/>
              <a:t>Civil law countries based </a:t>
            </a:r>
            <a:r>
              <a:rPr lang="en-US"/>
              <a:t>on codified law (most European nations).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300">
                <a:solidFill>
                  <a:srgbClr val="8A7045"/>
                </a:solidFill>
              </a:rPr>
              <a:t>LO4 </a:t>
            </a:r>
            <a:r>
              <a:rPr lang="en-US"/>
              <a:t>International Law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E28F6A76-9288-47B2-B6F1-F3B048D37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51221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Body of written and unwritten laws observed by independent nations, governing the acts of individuals as well as governments</a:t>
            </a:r>
            <a:r>
              <a:rPr lang="en-US"/>
              <a:t>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300">
                <a:solidFill>
                  <a:srgbClr val="8A7045"/>
                </a:solidFill>
              </a:rPr>
              <a:t>LO4 </a:t>
            </a:r>
            <a:r>
              <a:rPr lang="en-US"/>
              <a:t>International Law  </a:t>
            </a:r>
            <a:r>
              <a:rPr lang="en-US" b="1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EC50045D-70BC-4CED-85F0-2F75FB9EF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51221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Key difference between national law and </a:t>
            </a:r>
            <a:r>
              <a:rPr lang="en-US"/>
              <a:t>international law.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National law can be enforced by government authorities.</a:t>
            </a:r>
          </a:p>
          <a:p>
            <a:pPr lvl="1">
              <a:lnSpc>
                <a:spcPct val="90000"/>
              </a:lnSpc>
            </a:pPr>
            <a:r>
              <a:rPr lang="en-US"/>
              <a:t>International law obtains compliance by persuasive tactics.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</a:t>
            </a:r>
            <a:r>
              <a:rPr lang="en-US" sz="4000"/>
              <a:t>Define law.</a:t>
            </a:r>
          </a:p>
          <a:p>
            <a:pPr marL="0" indent="0">
              <a:spcBef>
                <a:spcPts val="4000"/>
              </a:spcBef>
              <a:spcAft>
                <a:spcPts val="600"/>
              </a:spcAft>
              <a:buNone/>
            </a:pPr>
            <a:r>
              <a:rPr lang="en-US" sz="2400" b="1">
                <a:solidFill>
                  <a:schemeClr val="bg1"/>
                </a:solidFill>
              </a:rPr>
              <a:t>LO2</a:t>
            </a:r>
            <a:r>
              <a:rPr lang="en-US" sz="2600" b="1">
                <a:solidFill>
                  <a:schemeClr val="bg1"/>
                </a:solidFill>
              </a:rPr>
              <a:t>         </a:t>
            </a:r>
            <a:r>
              <a:rPr lang="en-US" sz="4000"/>
              <a:t>List </a:t>
            </a:r>
            <a:r>
              <a:rPr lang="en-US" sz="4000" dirty="0"/>
              <a:t>the major sources </a:t>
            </a:r>
            <a:r>
              <a:rPr lang="en-US" sz="4000"/>
              <a:t>of law.</a:t>
            </a:r>
          </a:p>
          <a:p>
            <a:pPr marL="0" indent="0">
              <a:lnSpc>
                <a:spcPct val="90000"/>
              </a:lnSpc>
              <a:spcBef>
                <a:spcPts val="3800"/>
              </a:spcBef>
              <a:buNone/>
            </a:pPr>
            <a:r>
              <a:rPr lang="en-US" sz="2400" b="1">
                <a:solidFill>
                  <a:schemeClr val="bg1"/>
                </a:solidFill>
              </a:rPr>
              <a:t>LO3          </a:t>
            </a:r>
            <a:r>
              <a:rPr lang="en-US" sz="4000"/>
              <a:t>Identify the supreme law of the land.</a:t>
            </a:r>
          </a:p>
          <a:p>
            <a:pPr marL="0" indent="0">
              <a:spcBef>
                <a:spcPts val="3400"/>
              </a:spcBef>
              <a:buNone/>
            </a:pPr>
            <a:r>
              <a:rPr lang="en-US" sz="2400" b="1">
                <a:solidFill>
                  <a:schemeClr val="bg1"/>
                </a:solidFill>
              </a:rPr>
              <a:t>LO4</a:t>
            </a:r>
            <a:r>
              <a:rPr lang="en-US"/>
              <a:t>     </a:t>
            </a:r>
            <a:r>
              <a:rPr lang="en-US" sz="4000"/>
              <a:t>Distinguish different legal systems.</a:t>
            </a:r>
            <a:endParaRPr lang="en-US" dirty="0"/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06016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4194984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194229" y="5294845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>
                <a:solidFill>
                  <a:srgbClr val="8A7045"/>
                </a:solidFill>
              </a:rPr>
              <a:t> LO1</a:t>
            </a:r>
            <a:r>
              <a:rPr lang="en-US" sz="200"/>
              <a:t> </a:t>
            </a:r>
            <a:r>
              <a:rPr lang="en-US"/>
              <a:t>What is Law?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Blackstone: “a rule of civil</a:t>
            </a:r>
          </a:p>
          <a:p>
            <a:pPr marL="341313" indent="0">
              <a:buNone/>
            </a:pPr>
            <a:r>
              <a:rPr lang="en-US"/>
              <a:t>conduct, . . . commanding what is right, and prohibiting what is wrong.”</a:t>
            </a:r>
          </a:p>
          <a:p>
            <a:r>
              <a:rPr lang="en-US"/>
              <a:t>Enforceable rules governing</a:t>
            </a:r>
          </a:p>
          <a:p>
            <a:pPr marL="396875" indent="0">
              <a:buNone/>
            </a:pPr>
            <a:r>
              <a:rPr lang="en-US"/>
              <a:t>individuals and their society.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Business Activities and </a:t>
            </a:r>
            <a:br>
              <a:rPr lang="en-US" dirty="0"/>
            </a:br>
            <a:r>
              <a:rPr lang="en-US" dirty="0"/>
              <a:t>the </a:t>
            </a:r>
            <a:r>
              <a:rPr lang="en-US"/>
              <a:t>Legal Environment </a:t>
            </a:r>
            <a:r>
              <a:rPr lang="en-US" sz="4000" b="1">
                <a:latin typeface="+mn-lt"/>
              </a:rPr>
              <a:t>(1)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Knowledge of “black letter” law is not enough: today </a:t>
            </a:r>
            <a:r>
              <a:rPr lang="en-US"/>
              <a:t>much law requires critical thinking and </a:t>
            </a:r>
            <a:r>
              <a:rPr lang="en-US" dirty="0"/>
              <a:t>has an ethical </a:t>
            </a:r>
            <a:r>
              <a:rPr lang="en-US"/>
              <a:t>dimension.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Business Activities and </a:t>
            </a:r>
            <a:br>
              <a:rPr lang="en-US" dirty="0"/>
            </a:br>
            <a:r>
              <a:rPr lang="en-US" dirty="0"/>
              <a:t>the </a:t>
            </a:r>
            <a:r>
              <a:rPr lang="en-US"/>
              <a:t>Legal Environment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Many different laws may affect a single business transaction.</a:t>
            </a:r>
            <a:endParaRPr lang="en-US" dirty="0"/>
          </a:p>
          <a:p>
            <a:r>
              <a:rPr lang="en-US" dirty="0"/>
              <a:t>Role of law in a small business.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 LO2            </a:t>
            </a:r>
            <a:r>
              <a:rPr lang="en-US"/>
              <a:t>Sources of American Law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r>
              <a:rPr lang="en-US" dirty="0"/>
              <a:t>The </a:t>
            </a:r>
            <a:r>
              <a:rPr lang="en-US"/>
              <a:t>Common Law.</a:t>
            </a:r>
            <a:endParaRPr lang="en-US" dirty="0"/>
          </a:p>
          <a:p>
            <a:pPr lvl="1"/>
            <a:r>
              <a:rPr lang="en-US" sz="4000"/>
              <a:t>Established by courts in medieval England.</a:t>
            </a:r>
            <a:endParaRPr lang="en-US" sz="4000" dirty="0"/>
          </a:p>
          <a:p>
            <a:pPr lvl="1"/>
            <a:r>
              <a:rPr lang="en-US" sz="4000"/>
              <a:t>Uniform set of rules from customs and traditions that had been in force in various regions.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LO2             </a:t>
            </a:r>
            <a:r>
              <a:rPr lang="en-US">
                <a:solidFill>
                  <a:prstClr val="white"/>
                </a:solidFill>
              </a:rPr>
              <a:t>Sources of American Law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The </a:t>
            </a:r>
            <a:r>
              <a:rPr lang="en-US"/>
              <a:t>Common Law.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sz="4000"/>
              <a:t>Courts used </a:t>
            </a:r>
            <a:r>
              <a:rPr lang="en-US" sz="4000" b="1" dirty="0"/>
              <a:t>precedent</a:t>
            </a:r>
            <a:r>
              <a:rPr lang="en-US" sz="4000" dirty="0"/>
              <a:t> to build the common law.</a:t>
            </a:r>
          </a:p>
          <a:p>
            <a:pPr lvl="1">
              <a:spcBef>
                <a:spcPts val="600"/>
              </a:spcBef>
            </a:pPr>
            <a:r>
              <a:rPr lang="en-US" sz="4000"/>
              <a:t>English colonists brought this law to America.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LO2              </a:t>
            </a:r>
            <a:r>
              <a:rPr lang="en-US">
                <a:solidFill>
                  <a:prstClr val="white"/>
                </a:solidFill>
              </a:rPr>
              <a:t>Sources of American Law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i="1" dirty="0"/>
              <a:t>Stare </a:t>
            </a:r>
            <a:r>
              <a:rPr lang="en-US" i="1"/>
              <a:t>Decisis.</a:t>
            </a:r>
          </a:p>
          <a:p>
            <a:pPr lvl="1"/>
            <a:r>
              <a:rPr lang="en-US">
                <a:solidFill>
                  <a:prstClr val="black"/>
                </a:solidFill>
              </a:rPr>
              <a:t>Practice of deciding new cases based on precedent. </a:t>
            </a:r>
            <a:endParaRPr lang="en-US" i="1"/>
          </a:p>
          <a:p>
            <a:pPr lvl="1"/>
            <a:r>
              <a:rPr lang="en-US" sz="4000"/>
              <a:t>Judge must follow precedents established in her/his jurisdiction.</a:t>
            </a:r>
            <a:endParaRPr lang="en-US" sz="4000" dirty="0"/>
          </a:p>
          <a:p>
            <a:pPr lvl="1"/>
            <a:r>
              <a:rPr lang="en-US" sz="4000" dirty="0"/>
              <a:t>Helps courts stay efficient.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8A7045"/>
                </a:solidFill>
              </a:rPr>
              <a:t>         LO2             </a:t>
            </a:r>
            <a:r>
              <a:rPr lang="en-US"/>
              <a:t>Sources of American Law </a:t>
            </a:r>
            <a:r>
              <a:rPr lang="en-US" sz="4000" b="1">
                <a:latin typeface="Calibri" panose="020F0502020204030204" pitchFamily="34" charset="0"/>
                <a:cs typeface="Calibri" panose="020F0502020204030204" pitchFamily="34" charset="0"/>
              </a:rPr>
              <a:t>(4)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/>
              <a:t>The Common Law.</a:t>
            </a:r>
            <a:endParaRPr lang="en-US" dirty="0"/>
          </a:p>
          <a:p>
            <a:pPr lvl="1"/>
            <a:r>
              <a:rPr lang="en-US" sz="4000" dirty="0"/>
              <a:t>Equity: </a:t>
            </a:r>
            <a:r>
              <a:rPr lang="en-US" sz="4000" u="sng" dirty="0"/>
              <a:t>Remedy</a:t>
            </a:r>
            <a:r>
              <a:rPr lang="en-US" sz="4000" dirty="0"/>
              <a:t>. B</a:t>
            </a:r>
            <a:r>
              <a:rPr lang="en-US" sz="4000" b="0" dirty="0"/>
              <a:t>ased on justice and fair dealing </a:t>
            </a:r>
            <a:r>
              <a:rPr lang="en-US" sz="4000" b="0"/>
              <a:t>a court </a:t>
            </a:r>
            <a:r>
              <a:rPr lang="en-US" sz="4000" b="0" dirty="0"/>
              <a:t>does what is right: specific performance, injunction, rescission</a:t>
            </a:r>
            <a:r>
              <a:rPr lang="en-US" sz="4000" b="0"/>
              <a:t>. 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2037</TotalTime>
  <Words>606</Words>
  <Application>Microsoft Office PowerPoint</Application>
  <PresentationFormat>On-screen Show (4:3)</PresentationFormat>
  <Paragraphs>117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 LO1 What is Law?</vt:lpstr>
      <vt:lpstr>Business Activities and  the Legal Environment (1)</vt:lpstr>
      <vt:lpstr>Business Activities and  the Legal Environment (2)</vt:lpstr>
      <vt:lpstr>         LO2            Sources of American Law (1)</vt:lpstr>
      <vt:lpstr>        LO2             Sources of American Law (2)</vt:lpstr>
      <vt:lpstr>        LO2              Sources of American Law (3)</vt:lpstr>
      <vt:lpstr>         LO2             Sources of American Law (4)</vt:lpstr>
      <vt:lpstr>         LO2            Sources of American Law (5)</vt:lpstr>
      <vt:lpstr>         LO2            Sources of American Law (6)</vt:lpstr>
      <vt:lpstr>         LO2            Sources of American Law (7)</vt:lpstr>
      <vt:lpstr>         LO2            Sources of American Law (8)</vt:lpstr>
      <vt:lpstr>         LO2            Sources of American Law (9)</vt:lpstr>
      <vt:lpstr>Civil Law versus Criminal Law</vt:lpstr>
      <vt:lpstr> LO4 National Law  Around the World</vt:lpstr>
      <vt:lpstr>LO4 International Law (1)</vt:lpstr>
      <vt:lpstr>LO4 International Law 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Amanda Blue</cp:lastModifiedBy>
  <cp:revision>62</cp:revision>
  <dcterms:created xsi:type="dcterms:W3CDTF">2012-07-24T19:26:18Z</dcterms:created>
  <dcterms:modified xsi:type="dcterms:W3CDTF">2017-08-01T16:52:48Z</dcterms:modified>
</cp:coreProperties>
</file>